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65" r:id="rId7"/>
    <p:sldId id="266" r:id="rId8"/>
    <p:sldId id="259" r:id="rId9"/>
    <p:sldId id="263" r:id="rId10"/>
    <p:sldId id="261" r:id="rId11"/>
    <p:sldId id="264" r:id="rId12"/>
    <p:sldId id="260" r:id="rId13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2E0B2F-74E8-AC44-A96D-A4F587B6CE22}" v="2" dt="2026-09-06T20:35:37.2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1" autoAdjust="0"/>
    <p:restoredTop sz="96301"/>
  </p:normalViewPr>
  <p:slideViewPr>
    <p:cSldViewPr snapToGrid="0" showGuides="1">
      <p:cViewPr varScale="1">
        <p:scale>
          <a:sx n="122" d="100"/>
          <a:sy n="122" d="100"/>
        </p:scale>
        <p:origin x="656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CE587-E50A-4199-AE7A-048E987D4868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4613E1-F631-4D94-8CDD-123A8DDC7F0A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9980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tsikkodi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19858" y="839666"/>
            <a:ext cx="11240964" cy="372281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619858" y="4589463"/>
            <a:ext cx="11240964" cy="157394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426B902-783E-40A6-B58E-FA026747ACC7}" type="datetimeFigureOut">
              <a:rPr lang="fi-FI" smtClean="0"/>
              <a:pPr/>
              <a:t>6.9.2026</a:t>
            </a:fld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CF7745-E39E-454C-89BE-F517F59E7285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123883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619858" y="835269"/>
            <a:ext cx="11240964" cy="2664069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619858" y="3646000"/>
            <a:ext cx="11240964" cy="251740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dirty="0"/>
              <a:t>Muokkaa alaotsikon perustyyliä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426B902-783E-40A6-B58E-FA026747ACC7}" type="datetimeFigureOut">
              <a:rPr lang="fi-FI" smtClean="0"/>
              <a:pPr/>
              <a:t>6.9.2026</a:t>
            </a:fld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1CF7745-E39E-454C-89BE-F517F59E7285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938387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426B902-783E-40A6-B58E-FA026747ACC7}" type="datetimeFigureOut">
              <a:rPr lang="fi-FI" smtClean="0"/>
              <a:pPr/>
              <a:t>6.9.2026</a:t>
            </a:fld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CF7745-E39E-454C-89BE-F517F59E7285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978335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19859" y="839665"/>
            <a:ext cx="3442188" cy="5319347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18841" y="839665"/>
            <a:ext cx="7641981" cy="53193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B902-783E-40A6-B58E-FA026747ACC7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F7745-E39E-454C-89BE-F517F59E728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21385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619857" y="1973507"/>
            <a:ext cx="5399943" cy="4203456"/>
          </a:xfrm>
        </p:spPr>
        <p:txBody>
          <a:bodyPr/>
          <a:lstStyle/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6172200" y="1973505"/>
            <a:ext cx="5688622" cy="4203457"/>
          </a:xfrm>
        </p:spPr>
        <p:txBody>
          <a:bodyPr/>
          <a:lstStyle/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B902-783E-40A6-B58E-FA026747ACC7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F7745-E39E-454C-89BE-F517F59E728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23731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o &amp;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 hasCustomPrompt="1"/>
          </p:nvPr>
        </p:nvSpPr>
        <p:spPr>
          <a:xfrm>
            <a:off x="619859" y="839665"/>
            <a:ext cx="3442188" cy="5319347"/>
          </a:xfrm>
        </p:spPr>
        <p:txBody>
          <a:bodyPr anchor="ctr" anchorCtr="0">
            <a:normAutofit/>
          </a:bodyPr>
          <a:lstStyle>
            <a:lvl1pPr>
              <a:defRPr sz="40000" b="0"/>
            </a:lvl1pPr>
          </a:lstStyle>
          <a:p>
            <a:r>
              <a:rPr lang="fi-FI" dirty="0"/>
              <a:t>1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18841" y="1591408"/>
            <a:ext cx="7641981" cy="363122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B902-783E-40A6-B58E-FA026747ACC7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F7745-E39E-454C-89BE-F517F59E728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68069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19858" y="830910"/>
            <a:ext cx="4611565" cy="1734261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5372100" y="830910"/>
            <a:ext cx="6488722" cy="53353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619858" y="2707419"/>
            <a:ext cx="4611565" cy="3458817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dirty="0"/>
              <a:t>Muokkaa tekstin perustyylejä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B902-783E-40A6-B58E-FA026747ACC7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F7745-E39E-454C-89BE-F517F59E728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57294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B902-783E-40A6-B58E-FA026747ACC7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F7745-E39E-454C-89BE-F517F59E728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38327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omekanava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4497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nnu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237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619857" y="839665"/>
            <a:ext cx="11240965" cy="1002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619857" y="1982665"/>
            <a:ext cx="11240965" cy="41851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619858" y="6308481"/>
            <a:ext cx="2851638" cy="4129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  <a:latin typeface="+mj-lt"/>
              </a:defRPr>
            </a:lvl1pPr>
          </a:lstStyle>
          <a:p>
            <a:fld id="{2426B902-783E-40A6-B58E-FA026747ACC7}" type="datetimeFigureOut">
              <a:rPr lang="fi-FI" smtClean="0"/>
              <a:pPr/>
              <a:t>6.9.2026</a:t>
            </a:fld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4218841" y="6308483"/>
            <a:ext cx="4114800" cy="412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  <a:latin typeface="+mj-lt"/>
              </a:defRPr>
            </a:lvl1pPr>
          </a:lstStyle>
          <a:p>
            <a:endParaRPr lang="fi-FI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9080987" y="6308482"/>
            <a:ext cx="2779835" cy="41299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  <a:latin typeface="+mj-lt"/>
              </a:defRPr>
            </a:lvl1pPr>
          </a:lstStyle>
          <a:p>
            <a:fld id="{31CF7745-E39E-454C-89BE-F517F59E7285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79958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49" r:id="rId2"/>
    <p:sldLayoutId id="2147483650" r:id="rId3"/>
    <p:sldLayoutId id="2147483656" r:id="rId4"/>
    <p:sldLayoutId id="2147483652" r:id="rId5"/>
    <p:sldLayoutId id="2147483658" r:id="rId6"/>
    <p:sldLayoutId id="2147483657" r:id="rId7"/>
    <p:sldLayoutId id="2147483654" r:id="rId8"/>
    <p:sldLayoutId id="2147483655" r:id="rId9"/>
    <p:sldLayoutId id="214748365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hyy.fi/en/news/hyys-principles-of-safer-space/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hyy.fi/en/student-activities/events/fresher-adventure/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475518" y="2550232"/>
            <a:ext cx="11240964" cy="1757536"/>
          </a:xfrm>
        </p:spPr>
        <p:txBody>
          <a:bodyPr/>
          <a:lstStyle/>
          <a:p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5FA82FF-E89D-B7F6-01CE-5249CEC146E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556" r="555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202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/>
              <a:t>What is fresher adventure?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FI" dirty="0"/>
              <a:t>Finland’s biggest event for 1st year students (freshers)</a:t>
            </a:r>
          </a:p>
          <a:p>
            <a:r>
              <a:rPr lang="en-FI" dirty="0"/>
              <a:t>On </a:t>
            </a:r>
            <a:r>
              <a:rPr lang="en-FI" dirty="0" err="1"/>
              <a:t>thursday</a:t>
            </a:r>
            <a:r>
              <a:rPr lang="en-FI" dirty="0"/>
              <a:t> 17.9.2026</a:t>
            </a:r>
          </a:p>
          <a:p>
            <a:pPr lvl="1"/>
            <a:r>
              <a:rPr lang="en-FI" dirty="0" err="1"/>
              <a:t>Joukkueiden</a:t>
            </a:r>
            <a:r>
              <a:rPr lang="en-FI" dirty="0"/>
              <a:t> </a:t>
            </a:r>
            <a:r>
              <a:rPr lang="en-FI" dirty="0" err="1"/>
              <a:t>ilmoittautuminen</a:t>
            </a:r>
            <a:r>
              <a:rPr lang="en-FI" dirty="0"/>
              <a:t> </a:t>
            </a:r>
            <a:r>
              <a:rPr lang="en-FI" dirty="0" err="1"/>
              <a:t>klo</a:t>
            </a:r>
            <a:r>
              <a:rPr lang="en-FI" dirty="0"/>
              <a:t> 2 pm – 5 pm</a:t>
            </a:r>
          </a:p>
          <a:p>
            <a:pPr lvl="1"/>
            <a:r>
              <a:rPr lang="en-FI" dirty="0"/>
              <a:t>Checkpoints are open 4 pm – 8 pm</a:t>
            </a:r>
          </a:p>
          <a:p>
            <a:pPr lvl="1"/>
            <a:r>
              <a:rPr lang="en-FI" dirty="0"/>
              <a:t>Afterparty at Apollo 10 pm – </a:t>
            </a:r>
          </a:p>
          <a:p>
            <a:r>
              <a:rPr lang="en-FI" dirty="0"/>
              <a:t>Freshers (and their tutors) gather teams of 5 to 12 persons and complete checkpoints of different student organizations and stakeholders completing quests and collecting points on the way</a:t>
            </a:r>
          </a:p>
          <a:p>
            <a:r>
              <a:rPr lang="en-FI" dirty="0"/>
              <a:t>The teams with the most points will be rewarded as well as the team with the best costumes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65942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FABA9-7277-C3FD-2B09-743AC43C19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0364662-033F-BFD9-8CAF-4FFADD748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26"/>
          <a:stretch>
            <a:fillRect/>
          </a:stretch>
        </p:blipFill>
        <p:spPr>
          <a:xfrm>
            <a:off x="100209" y="-2040957"/>
            <a:ext cx="6759965" cy="5581555"/>
          </a:xfrm>
          <a:prstGeom prst="rect">
            <a:avLst/>
          </a:prstGeom>
        </p:spPr>
      </p:pic>
      <p:sp>
        <p:nvSpPr>
          <p:cNvPr id="9" name="Suorakulmio 8">
            <a:extLst>
              <a:ext uri="{FF2B5EF4-FFF2-40B4-BE49-F238E27FC236}">
                <a16:creationId xmlns:a16="http://schemas.microsoft.com/office/drawing/2014/main" id="{CF061925-A0A3-AA4A-B4FB-86EE07D0B93B}"/>
              </a:ext>
            </a:extLst>
          </p:cNvPr>
          <p:cNvSpPr/>
          <p:nvPr/>
        </p:nvSpPr>
        <p:spPr>
          <a:xfrm>
            <a:off x="0" y="0"/>
            <a:ext cx="2063416" cy="1200329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/>
          </a:p>
        </p:txBody>
      </p:sp>
      <p:sp>
        <p:nvSpPr>
          <p:cNvPr id="8" name="Tekstiruutu 7">
            <a:extLst>
              <a:ext uri="{FF2B5EF4-FFF2-40B4-BE49-F238E27FC236}">
                <a16:creationId xmlns:a16="http://schemas.microsoft.com/office/drawing/2014/main" id="{C45AD454-1871-F616-D027-F856C72229FD}"/>
              </a:ext>
            </a:extLst>
          </p:cNvPr>
          <p:cNvSpPr txBox="1"/>
          <p:nvPr/>
        </p:nvSpPr>
        <p:spPr>
          <a:xfrm>
            <a:off x="0" y="0"/>
            <a:ext cx="21897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FI" dirty="0"/>
              <a:t>Also:</a:t>
            </a:r>
          </a:p>
          <a:p>
            <a:r>
              <a:rPr lang="en-FI" dirty="0"/>
              <a:t>Domus Gaudium</a:t>
            </a:r>
          </a:p>
          <a:p>
            <a:r>
              <a:rPr lang="en-FI" dirty="0" err="1"/>
              <a:t>Keskustakampus</a:t>
            </a:r>
            <a:endParaRPr lang="en-FI" dirty="0"/>
          </a:p>
          <a:p>
            <a:r>
              <a:rPr lang="en-FI" dirty="0"/>
              <a:t>Club Rooms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059AD87-F90A-A79C-0646-B7260AB1E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65"/>
          <a:stretch>
            <a:fillRect/>
          </a:stretch>
        </p:blipFill>
        <p:spPr>
          <a:xfrm>
            <a:off x="-2302045" y="1555221"/>
            <a:ext cx="7772400" cy="53027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02504F-FEB2-2DB5-ADD1-CEB69C9F3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355" y="0"/>
            <a:ext cx="74110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784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04469-97AA-2233-DDAF-52298F398C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5E76CEB-0F23-B8DC-04C8-09A86470A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PERMITS </a:t>
            </a:r>
            <a:r>
              <a:rPr lang="en-FI" dirty="0"/>
              <a:t>- UPDATED 6.9.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60DFF428-9D28-B8C9-AC70-BEE8EC6D1E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FI" b="1" u="sng" dirty="0"/>
              <a:t>The starting and finishing area has been moved from Kansalaistori to Töölönlahden tapahtumapuisto B-segment</a:t>
            </a:r>
          </a:p>
          <a:p>
            <a:r>
              <a:rPr lang="en-FI" dirty="0"/>
              <a:t>Because of construction work in Kaisaniemenpuisto and Hakasalmenpuisto, no permits will be awarded for these areas</a:t>
            </a:r>
          </a:p>
          <a:p>
            <a:pPr lvl="1"/>
            <a:r>
              <a:rPr lang="en-FI" dirty="0"/>
              <a:t>These will both still be usable but </a:t>
            </a:r>
            <a:r>
              <a:rPr lang="en-FI" b="1" u="sng" dirty="0"/>
              <a:t>checkpoints in either Kaisaniemenpuisto or Hakasalmenpuisto are not allowed to build temporary structures (=tents)</a:t>
            </a:r>
          </a:p>
          <a:p>
            <a:r>
              <a:rPr lang="en-FI" dirty="0"/>
              <a:t>About tents</a:t>
            </a:r>
          </a:p>
          <a:p>
            <a:pPr lvl="1"/>
            <a:r>
              <a:rPr lang="en-FI" b="1" u="sng" dirty="0"/>
              <a:t>Possible checkpoint tents must be put up according to the manufacturers guides and must comply with wind loads (=tents must be weighted)</a:t>
            </a:r>
          </a:p>
        </p:txBody>
      </p:sp>
    </p:spTree>
    <p:extLst>
      <p:ext uri="{BB962C8B-B14F-4D97-AF65-F5344CB8AC3E}">
        <p14:creationId xmlns:p14="http://schemas.microsoft.com/office/powerpoint/2010/main" val="594602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F943E-A571-0935-4FC0-5296BBB0B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6A7C060-0388-276C-9140-4BB8F2223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/>
              <a:t>Checklist for checkpoints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68044B5C-6713-E870-3141-C172DF561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FI" dirty="0"/>
              <a:t>Checkpoint activities </a:t>
            </a:r>
            <a:r>
              <a:rPr lang="en-FI" b="1" u="sng" dirty="0"/>
              <a:t>CAN NOT</a:t>
            </a:r>
            <a:r>
              <a:rPr lang="en-FI" b="1" dirty="0"/>
              <a:t> </a:t>
            </a:r>
            <a:r>
              <a:rPr lang="en-FI" dirty="0"/>
              <a:t>include alcohol, forcing of any sorts or humiliating freshers</a:t>
            </a:r>
          </a:p>
          <a:p>
            <a:r>
              <a:rPr lang="en-FI" dirty="0"/>
              <a:t>The checkpoint must be performable in 10 minutes (including the introduction of the checkpoint)</a:t>
            </a:r>
          </a:p>
          <a:p>
            <a:r>
              <a:rPr lang="en-FI" dirty="0"/>
              <a:t>The checkpoint should be performable by at least 2 groups in parallel</a:t>
            </a:r>
          </a:p>
          <a:p>
            <a:r>
              <a:rPr lang="en-FI" dirty="0"/>
              <a:t>Group sizes range from 5 to 12 &gt; Checkpoint activities should be scalable to all sizes of groups</a:t>
            </a:r>
          </a:p>
          <a:p>
            <a:r>
              <a:rPr lang="en-FI" dirty="0"/>
              <a:t>The checkpoint must be open between 4 pm – 8 pm</a:t>
            </a:r>
          </a:p>
          <a:p>
            <a:r>
              <a:rPr lang="en-FI" dirty="0"/>
              <a:t>The checkpoint must be performable in English</a:t>
            </a:r>
          </a:p>
          <a:p>
            <a:r>
              <a:rPr lang="en-FI" dirty="0"/>
              <a:t>Freshers are graded in a scale of 1-5</a:t>
            </a:r>
          </a:p>
          <a:p>
            <a:pPr lvl="1"/>
            <a:r>
              <a:rPr lang="en-FI" dirty="0"/>
              <a:t>You decide the grading criteria</a:t>
            </a:r>
          </a:p>
          <a:p>
            <a:pPr lvl="2"/>
            <a:r>
              <a:rPr lang="en-FI" dirty="0"/>
              <a:t>You are allowed (and encouraged) to also give points for good vibes</a:t>
            </a:r>
          </a:p>
          <a:p>
            <a:pPr lvl="1"/>
            <a:r>
              <a:rPr lang="en-FI" dirty="0"/>
              <a:t>The points are marked electronically (you need a smart device and an internet connection)</a:t>
            </a:r>
          </a:p>
          <a:p>
            <a:pPr lvl="2"/>
            <a:r>
              <a:rPr lang="en-FI" dirty="0"/>
              <a:t>This will be further instructed later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724458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E1D99A-A8D3-31B7-5B15-E14619A24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68D11E7-B250-D125-35FA-2153FF896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 err="1"/>
              <a:t>Fuksiseikkailu’s</a:t>
            </a:r>
            <a:r>
              <a:rPr lang="en-FI" dirty="0"/>
              <a:t> rules for freshers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CA183C7D-6108-7E1F-F28B-6E8E6C635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FI" dirty="0"/>
              <a:t>A team may not split to smaller groups and complete multiple checkpoints </a:t>
            </a:r>
            <a:r>
              <a:rPr lang="en-US" dirty="0"/>
              <a:t>simultaneously</a:t>
            </a:r>
            <a:endParaRPr lang="en-FI" dirty="0"/>
          </a:p>
          <a:p>
            <a:pPr lvl="1"/>
            <a:r>
              <a:rPr lang="en-FI" dirty="0"/>
              <a:t>A team must be whole while completing a checkpoint</a:t>
            </a:r>
          </a:p>
          <a:p>
            <a:r>
              <a:rPr lang="en-FI" dirty="0"/>
              <a:t>Every team will be given a mandatory starting checkpoint</a:t>
            </a:r>
          </a:p>
          <a:p>
            <a:r>
              <a:rPr lang="en-FI" dirty="0"/>
              <a:t>Every team must complete checkpoints from at least 3 different checkpoint areas</a:t>
            </a:r>
          </a:p>
          <a:p>
            <a:pPr lvl="1"/>
            <a:r>
              <a:rPr lang="en-FI" dirty="0"/>
              <a:t>Some of the checkpoint areas give area specific bonus points. The bonus points are given only once per checkpoint area</a:t>
            </a:r>
          </a:p>
        </p:txBody>
      </p:sp>
    </p:spTree>
    <p:extLst>
      <p:ext uri="{BB962C8B-B14F-4D97-AF65-F5344CB8AC3E}">
        <p14:creationId xmlns:p14="http://schemas.microsoft.com/office/powerpoint/2010/main" val="2000911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1A091-BEB5-2C3B-4955-2635E649E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7B7C7EF9-5C85-7EA9-D328-644488E6B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/>
              <a:t>safety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E19E5368-4F5F-8E1B-270C-02DB000B57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FI" dirty="0"/>
              <a:t>This event follows </a:t>
            </a:r>
            <a:r>
              <a:rPr lang="en-FI" dirty="0" err="1"/>
              <a:t>HYY’s</a:t>
            </a:r>
            <a:r>
              <a:rPr lang="en-FI" dirty="0"/>
              <a:t> principles of safer space</a:t>
            </a:r>
          </a:p>
          <a:p>
            <a:pPr lvl="1"/>
            <a:r>
              <a:rPr lang="fi-FI" dirty="0">
                <a:hlinkClick r:id="rId2"/>
              </a:rPr>
              <a:t>https://hyy.fi/en/news/hyys-principles-of-safer-space/</a:t>
            </a:r>
            <a:endParaRPr lang="en-FI" dirty="0"/>
          </a:p>
          <a:p>
            <a:r>
              <a:rPr lang="en-FI" dirty="0"/>
              <a:t>The event will include security, first aid and event safety personnel</a:t>
            </a:r>
          </a:p>
          <a:p>
            <a:pPr lvl="1"/>
            <a:r>
              <a:rPr lang="en-FI" dirty="0"/>
              <a:t>The beforementioned can be found on </a:t>
            </a:r>
            <a:r>
              <a:rPr lang="en-FI" dirty="0" err="1"/>
              <a:t>Kansalaistori</a:t>
            </a:r>
            <a:endParaRPr lang="en-FI" dirty="0"/>
          </a:p>
          <a:p>
            <a:pPr lvl="2"/>
            <a:r>
              <a:rPr lang="en-FI" dirty="0"/>
              <a:t>Contact information will be delivered on a later date</a:t>
            </a:r>
          </a:p>
          <a:p>
            <a:r>
              <a:rPr lang="en-FI" b="1" dirty="0"/>
              <a:t>On acute situations endangering ones life, health, belongings or the environment always call emergency services 112 first</a:t>
            </a:r>
          </a:p>
        </p:txBody>
      </p:sp>
    </p:spTree>
    <p:extLst>
      <p:ext uri="{BB962C8B-B14F-4D97-AF65-F5344CB8AC3E}">
        <p14:creationId xmlns:p14="http://schemas.microsoft.com/office/powerpoint/2010/main" val="819791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DFCE33-70EC-51BC-D510-9D560D1A5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C1666A6-6F26-CE47-5451-46DA3441B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/>
              <a:t>Other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FA2A4CED-1CAE-96F6-DA00-FAB448B6C5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FI" dirty="0"/>
              <a:t>Accessibility information can be found on the event site</a:t>
            </a:r>
          </a:p>
          <a:p>
            <a:pPr lvl="1"/>
            <a:r>
              <a:rPr lang="en-US" dirty="0">
                <a:hlinkClick r:id="rId2"/>
              </a:rPr>
              <a:t>https://hyy.fi/en/student-activities/events/fresher-adventure/</a:t>
            </a:r>
            <a:endParaRPr lang="en-FI" dirty="0"/>
          </a:p>
          <a:p>
            <a:r>
              <a:rPr lang="en-FI" dirty="0"/>
              <a:t>Accurate checkpoint locations and checkpoint numbers will be provided at the latest on 14.9.</a:t>
            </a:r>
            <a:r>
              <a:rPr lang="en-FI" b="1" dirty="0"/>
              <a:t> </a:t>
            </a:r>
            <a:r>
              <a:rPr lang="en-FI" b="1" u="sng" dirty="0"/>
              <a:t>to the email used to register for the event</a:t>
            </a:r>
          </a:p>
          <a:p>
            <a:pPr lvl="1"/>
            <a:r>
              <a:rPr lang="en-FI" dirty="0"/>
              <a:t>This will also include a comprehensive guide about hosting a checkpoint</a:t>
            </a:r>
          </a:p>
          <a:p>
            <a:r>
              <a:rPr lang="en-FI" dirty="0"/>
              <a:t>Discounted tickets for checkpoints holders are available on Kide.App</a:t>
            </a:r>
          </a:p>
          <a:p>
            <a:r>
              <a:rPr lang="en-FI" dirty="0"/>
              <a:t>A Telegram channel will be created</a:t>
            </a:r>
          </a:p>
          <a:p>
            <a:pPr lvl="1"/>
            <a:r>
              <a:rPr lang="en-FI"/>
              <a:t>Useful for asking questions and sharing information about crowded areas</a:t>
            </a:r>
            <a:endParaRPr lang="en-FI" dirty="0"/>
          </a:p>
          <a:p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4224430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026F7-D936-9B25-ED92-DD2144A4B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4C126B5-F751-A62A-D858-9EA32F9EF9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5518" y="2956529"/>
            <a:ext cx="11240964" cy="944942"/>
          </a:xfrm>
        </p:spPr>
        <p:txBody>
          <a:bodyPr/>
          <a:lstStyle/>
          <a:p>
            <a:r>
              <a:rPr lang="en-FI" dirty="0"/>
              <a:t>questions?</a:t>
            </a:r>
            <a:endParaRPr lang="fi-FI" dirty="0"/>
          </a:p>
        </p:txBody>
      </p:sp>
      <p:sp>
        <p:nvSpPr>
          <p:cNvPr id="3" name="Otsikko 1">
            <a:extLst>
              <a:ext uri="{FF2B5EF4-FFF2-40B4-BE49-F238E27FC236}">
                <a16:creationId xmlns:a16="http://schemas.microsoft.com/office/drawing/2014/main" id="{D7F2FA1B-C837-19BD-3715-C22CC46F2994}"/>
              </a:ext>
            </a:extLst>
          </p:cNvPr>
          <p:cNvSpPr txBox="1">
            <a:spLocks/>
          </p:cNvSpPr>
          <p:nvPr/>
        </p:nvSpPr>
        <p:spPr>
          <a:xfrm>
            <a:off x="583802" y="5497197"/>
            <a:ext cx="10220556" cy="9449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FI" dirty="0"/>
          </a:p>
          <a:p>
            <a:r>
              <a:rPr lang="en-FI" dirty="0"/>
              <a:t>producer				</a:t>
            </a:r>
            <a:r>
              <a:rPr lang="en-FI" dirty="0" err="1"/>
              <a:t>Specialist,organisations</a:t>
            </a:r>
            <a:r>
              <a:rPr lang="en-FI" dirty="0"/>
              <a:t>		Communications specialist</a:t>
            </a:r>
          </a:p>
          <a:p>
            <a:endParaRPr lang="en-FI" dirty="0"/>
          </a:p>
          <a:p>
            <a:r>
              <a:rPr lang="en-FI" dirty="0"/>
              <a:t>Aleksi von Hintze			Janne </a:t>
            </a:r>
            <a:r>
              <a:rPr lang="en-FI" dirty="0" err="1"/>
              <a:t>SaranPÄÄ</a:t>
            </a:r>
            <a:r>
              <a:rPr lang="en-FI" dirty="0"/>
              <a:t>			Vilma Viertola</a:t>
            </a:r>
          </a:p>
          <a:p>
            <a:endParaRPr lang="en-FI" sz="4000" dirty="0"/>
          </a:p>
          <a:p>
            <a:r>
              <a:rPr lang="en-US" sz="4000" dirty="0"/>
              <a:t>A</a:t>
            </a:r>
            <a:r>
              <a:rPr lang="en-FI" sz="4000" dirty="0"/>
              <a:t>leksi.vonhintze@hyy.fi			Janne.saranpaa@hyy.fi			Vilma.</a:t>
            </a:r>
            <a:r>
              <a:rPr lang="en-US" sz="4000" dirty="0"/>
              <a:t>V</a:t>
            </a:r>
            <a:r>
              <a:rPr lang="en-FI" sz="4000" dirty="0"/>
              <a:t>iertola@hyy.fi</a:t>
            </a:r>
          </a:p>
          <a:p>
            <a:endParaRPr lang="en-FI" sz="4000" dirty="0"/>
          </a:p>
          <a:p>
            <a:r>
              <a:rPr lang="en-FI" sz="4000" b="1" dirty="0"/>
              <a:t>050 477 1782				050 537 3798				050 420 5566</a:t>
            </a:r>
            <a:endParaRPr lang="fi-FI" sz="4000" b="1" dirty="0"/>
          </a:p>
        </p:txBody>
      </p:sp>
    </p:spTree>
    <p:extLst>
      <p:ext uri="{BB962C8B-B14F-4D97-AF65-F5344CB8AC3E}">
        <p14:creationId xmlns:p14="http://schemas.microsoft.com/office/powerpoint/2010/main" val="4203246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HYY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EB0022"/>
      </a:accent1>
      <a:accent2>
        <a:srgbClr val="4D2165"/>
      </a:accent2>
      <a:accent3>
        <a:srgbClr val="26513D"/>
      </a:accent3>
      <a:accent4>
        <a:srgbClr val="FFFF72"/>
      </a:accent4>
      <a:accent5>
        <a:srgbClr val="AFEEE3"/>
      </a:accent5>
      <a:accent6>
        <a:srgbClr val="FFC4D8"/>
      </a:accent6>
      <a:hlink>
        <a:srgbClr val="85C0FB"/>
      </a:hlink>
      <a:folHlink>
        <a:srgbClr val="0070C0"/>
      </a:folHlink>
    </a:clrScheme>
    <a:fontScheme name="Mukautettu 1">
      <a:majorFont>
        <a:latin typeface="Separat Bold"/>
        <a:ea typeface=""/>
        <a:cs typeface=""/>
      </a:majorFont>
      <a:minorFont>
        <a:latin typeface="PT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0F1938EE66B64B9CD1D95842EDA7EB" ma:contentTypeVersion="13" ma:contentTypeDescription="Create a new document." ma:contentTypeScope="" ma:versionID="55cffd70b016a40c3b6398648c464b61">
  <xsd:schema xmlns:xsd="http://www.w3.org/2001/XMLSchema" xmlns:xs="http://www.w3.org/2001/XMLSchema" xmlns:p="http://schemas.microsoft.com/office/2006/metadata/properties" xmlns:ns2="6d1714b4-632b-4faa-a51c-81bc52f1d9f6" xmlns:ns3="d727940c-e416-4423-afe6-b7a9f2e00a9c" targetNamespace="http://schemas.microsoft.com/office/2006/metadata/properties" ma:root="true" ma:fieldsID="a3d23895e6e1576cce21edd931290a82" ns2:_="" ns3:_="">
    <xsd:import namespace="6d1714b4-632b-4faa-a51c-81bc52f1d9f6"/>
    <xsd:import namespace="d727940c-e416-4423-afe6-b7a9f2e00a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1714b4-632b-4faa-a51c-81bc52f1d9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84b9124-e4ef-40bc-9e0a-ee2e878c876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27940c-e416-4423-afe6-b7a9f2e00a9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83bbc508-04c3-4dfe-b8e2-bfb5ab9b643e}" ma:internalName="TaxCatchAll" ma:showField="CatchAllData" ma:web="d727940c-e416-4423-afe6-b7a9f2e00a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d1714b4-632b-4faa-a51c-81bc52f1d9f6">
      <Terms xmlns="http://schemas.microsoft.com/office/infopath/2007/PartnerControls"/>
    </lcf76f155ced4ddcb4097134ff3c332f>
    <TaxCatchAll xmlns="d727940c-e416-4423-afe6-b7a9f2e00a9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39D4C6F-E90E-4DA0-858C-A5E9C4404D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1714b4-632b-4faa-a51c-81bc52f1d9f6"/>
    <ds:schemaRef ds:uri="d727940c-e416-4423-afe6-b7a9f2e00a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3B97ADD-5A1E-4ED5-91AF-2099B305B7E0}">
  <ds:schemaRefs>
    <ds:schemaRef ds:uri="http://schemas.microsoft.com/office/2006/metadata/properties"/>
    <ds:schemaRef ds:uri="http://schemas.openxmlformats.org/package/2006/metadata/core-properties"/>
    <ds:schemaRef ds:uri="6d1714b4-632b-4faa-a51c-81bc52f1d9f6"/>
    <ds:schemaRef ds:uri="http://purl.org/dc/dcmitype/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d727940c-e416-4423-afe6-b7a9f2e00a9c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D841FA1-F20A-4AAD-9264-6AC1D7645E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1075</TotalTime>
  <Words>605</Words>
  <Application>Microsoft Macintosh PowerPoint</Application>
  <PresentationFormat>Widescreen</PresentationFormat>
  <Paragraphs>60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PT Serif</vt:lpstr>
      <vt:lpstr>Separat Bold</vt:lpstr>
      <vt:lpstr>Office-teema</vt:lpstr>
      <vt:lpstr>PowerPoint Presentation</vt:lpstr>
      <vt:lpstr>What is fresher adventure?</vt:lpstr>
      <vt:lpstr>PowerPoint Presentation</vt:lpstr>
      <vt:lpstr>PERMITS - UPDATED 6.9.</vt:lpstr>
      <vt:lpstr>Checklist for checkpoints</vt:lpstr>
      <vt:lpstr>Fuksiseikkailu’s rules for freshers</vt:lpstr>
      <vt:lpstr>safety</vt:lpstr>
      <vt:lpstr>Other</vt:lpstr>
      <vt:lpstr>questions?</vt:lpstr>
    </vt:vector>
  </TitlesOfParts>
  <Company>Helsingin Yliopiston Ylioppilaskunta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Raatikainen Mikko</dc:creator>
  <cp:lastModifiedBy>Aleksi vonHintze</cp:lastModifiedBy>
  <cp:revision>48</cp:revision>
  <dcterms:created xsi:type="dcterms:W3CDTF">2020-01-10T14:55:43Z</dcterms:created>
  <dcterms:modified xsi:type="dcterms:W3CDTF">2026-09-06T20:45:40Z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0x010100490F1938EE66B64B9CD1D95842EDA7EB</vt:lpwstr>
  </property>
  <property fmtid="{D5CDD505-2E9C-101B-9397-08002B2CF9AE}" pid="3" name="MediaServiceImageTags">
    <vt:lpwstr/>
  </property>
</Properties>
</file>